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Sora Medium"/>
      <p:regular r:id="rId15"/>
    </p:embeddedFont>
    <p:embeddedFont>
      <p:font typeface="Sora Medium"/>
      <p:regular r:id="rId16"/>
    </p:embeddedFont>
    <p:embeddedFont>
      <p:font typeface="Noto Sans TC"/>
      <p:regular r:id="rId17"/>
    </p:embeddedFont>
    <p:embeddedFont>
      <p:font typeface="Noto Sans TC"/>
      <p:regular r:id="rId18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06987"/>
            <a:ext cx="7556421" cy="2934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7700"/>
              </a:lnSpc>
              <a:buNone/>
            </a:pPr>
            <a:r>
              <a:rPr lang="en-US" sz="61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Arduino-based DC Motor Speed Control Project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6280190" y="4881801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This project demonstrates a practical application of Arduino for controlling a DC motor's speed and monitoring its rotation using a hall sensor.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6242566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810" y="6250186"/>
            <a:ext cx="347663" cy="347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756440" y="6225659"/>
            <a:ext cx="2958941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E0D6DE"/>
                </a:solidFill>
                <a:latin typeface="Noto Sans TC Bold" pitchFamily="34" charset="0"/>
                <a:ea typeface="Noto Sans TC Bold" pitchFamily="34" charset="-122"/>
                <a:cs typeface="Noto Sans TC Bold" pitchFamily="34" charset="-120"/>
              </a:rPr>
              <a:t>by Roshan Hemrajani</a:t>
            </a: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0832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Introduction to the Project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666048"/>
            <a:ext cx="3664863" cy="2758559"/>
          </a:xfrm>
          <a:prstGeom prst="roundRect">
            <a:avLst>
              <a:gd name="adj" fmla="val 1233"/>
            </a:avLst>
          </a:prstGeom>
          <a:solidFill>
            <a:srgbClr val="26262B"/>
          </a:solidFill>
          <a:ln/>
        </p:spPr>
      </p:sp>
      <p:sp>
        <p:nvSpPr>
          <p:cNvPr id="5" name="Text 2"/>
          <p:cNvSpPr/>
          <p:nvPr/>
        </p:nvSpPr>
        <p:spPr>
          <a:xfrm>
            <a:off x="6507004" y="28928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Purpose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07004" y="3383280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The project aims to control the speed of a DC motor using an Arduino board.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2666048"/>
            <a:ext cx="3664863" cy="2758559"/>
          </a:xfrm>
          <a:prstGeom prst="roundRect">
            <a:avLst>
              <a:gd name="adj" fmla="val 1233"/>
            </a:avLst>
          </a:prstGeom>
          <a:solidFill>
            <a:srgbClr val="26262B"/>
          </a:solidFill>
          <a:ln/>
        </p:spPr>
      </p:sp>
      <p:sp>
        <p:nvSpPr>
          <p:cNvPr id="8" name="Text 5"/>
          <p:cNvSpPr/>
          <p:nvPr/>
        </p:nvSpPr>
        <p:spPr>
          <a:xfrm>
            <a:off x="10398681" y="28928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Functionality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398681" y="3383280"/>
            <a:ext cx="321123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The system will use a hall sensor to detect the motor's shaft rotation and update a 16x2 LCD display with the speed.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651421"/>
            <a:ext cx="7556421" cy="1669852"/>
          </a:xfrm>
          <a:prstGeom prst="roundRect">
            <a:avLst>
              <a:gd name="adj" fmla="val 2038"/>
            </a:avLst>
          </a:prstGeom>
          <a:solidFill>
            <a:srgbClr val="26262B"/>
          </a:solidFill>
          <a:ln/>
        </p:spPr>
      </p:sp>
      <p:sp>
        <p:nvSpPr>
          <p:cNvPr id="11" name="Text 8"/>
          <p:cNvSpPr/>
          <p:nvPr/>
        </p:nvSpPr>
        <p:spPr>
          <a:xfrm>
            <a:off x="6507004" y="58782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Components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07004" y="6368653"/>
            <a:ext cx="71027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The project utilizes an Arduino Uno, a 16x2 LCD, a hall sensor, a DC motor, and a voltage regulator.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5850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Components Used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Arduino Uno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215408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The Arduino Uno is the microcontroller responsible for controlling the motor speed and updating the LCD.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16x2 LCD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215408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The 16x2 LCD displays the current RPM (rotations per minute) of the motor shaft.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Hall Sensor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215408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The hall sensor detects the magnet attached to the motor shaft, providing a pulse for each rotation.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1937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3425" y="3361730"/>
            <a:ext cx="8918972" cy="654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150"/>
              </a:lnSpc>
              <a:buNone/>
            </a:pPr>
            <a:r>
              <a:rPr lang="en-US" sz="41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Circuit Diagram and Connections</a:t>
            </a:r>
            <a:endParaRPr lang="en-US" sz="41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" y="4330898"/>
            <a:ext cx="3290887" cy="8382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42975" y="5483423"/>
            <a:ext cx="2619375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Arduino Uno</a:t>
            </a:r>
            <a:endParaRPr lang="en-US" sz="2050" dirty="0"/>
          </a:p>
        </p:txBody>
      </p:sp>
      <p:sp>
        <p:nvSpPr>
          <p:cNvPr id="6" name="Text 2"/>
          <p:cNvSpPr/>
          <p:nvPr/>
        </p:nvSpPr>
        <p:spPr>
          <a:xfrm>
            <a:off x="942975" y="5936575"/>
            <a:ext cx="2871788" cy="1341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The Arduino Uno receives input from the hall sensor and controls the motor speed.</a:t>
            </a:r>
            <a:endParaRPr lang="en-US" sz="16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313" y="4330898"/>
            <a:ext cx="3290887" cy="83820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233863" y="5483423"/>
            <a:ext cx="2619375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Hall Sensor</a:t>
            </a:r>
            <a:endParaRPr lang="en-US" sz="2050" dirty="0"/>
          </a:p>
        </p:txBody>
      </p:sp>
      <p:sp>
        <p:nvSpPr>
          <p:cNvPr id="9" name="Text 4"/>
          <p:cNvSpPr/>
          <p:nvPr/>
        </p:nvSpPr>
        <p:spPr>
          <a:xfrm>
            <a:off x="4233863" y="5936575"/>
            <a:ext cx="2871788" cy="1341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The hall sensor is connected to an interrupt pin on the Arduino Uno to detect motor shaft rotations.</a:t>
            </a:r>
            <a:endParaRPr lang="en-US" sz="16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4330898"/>
            <a:ext cx="3290887" cy="83820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24750" y="5483423"/>
            <a:ext cx="2619375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DC Motor</a:t>
            </a:r>
            <a:endParaRPr lang="en-US" sz="2050" dirty="0"/>
          </a:p>
        </p:txBody>
      </p:sp>
      <p:sp>
        <p:nvSpPr>
          <p:cNvPr id="12" name="Text 6"/>
          <p:cNvSpPr/>
          <p:nvPr/>
        </p:nvSpPr>
        <p:spPr>
          <a:xfrm>
            <a:off x="7524750" y="5936575"/>
            <a:ext cx="2871788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The DC motor is connected to the Arduino Uno's PWM pin to adjust its speed.</a:t>
            </a:r>
            <a:endParaRPr lang="en-US" sz="16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6087" y="4330898"/>
            <a:ext cx="3290887" cy="83820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815638" y="5483423"/>
            <a:ext cx="2619375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Voltage Regulator</a:t>
            </a:r>
            <a:endParaRPr lang="en-US" sz="2050" dirty="0"/>
          </a:p>
        </p:txBody>
      </p:sp>
      <p:sp>
        <p:nvSpPr>
          <p:cNvPr id="15" name="Text 8"/>
          <p:cNvSpPr/>
          <p:nvPr/>
        </p:nvSpPr>
        <p:spPr>
          <a:xfrm>
            <a:off x="10815638" y="5936575"/>
            <a:ext cx="2871788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The voltage regulator provides a stable voltage to the DC motor.</a:t>
            </a:r>
            <a:endParaRPr lang="en-US" sz="16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4942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Magnet Attached to Motor Shaft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3807143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46009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Magnet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5091351"/>
            <a:ext cx="36080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 small magnet is attached to the motor shaft to trigger the hall sensor.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021" y="3807143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742021" y="46009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Rotation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4742021" y="5091351"/>
            <a:ext cx="360818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As the motor shaft rotates, the magnet passes the hall sensor, generating a pulse.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272201"/>
            <a:ext cx="1099935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Hall Sensor Detecting Magnet Passing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57629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5" name="Text 2"/>
          <p:cNvSpPr/>
          <p:nvPr/>
        </p:nvSpPr>
        <p:spPr>
          <a:xfrm>
            <a:off x="976908" y="5661303"/>
            <a:ext cx="143947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55762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Hall Effect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6066711"/>
            <a:ext cx="56709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The hall sensor detects changes in the magnetic field caused by the passing magnet.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428667" y="557629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26262B"/>
          </a:solidFill>
          <a:ln/>
        </p:spPr>
      </p:sp>
      <p:sp>
        <p:nvSpPr>
          <p:cNvPr id="9" name="Text 6"/>
          <p:cNvSpPr/>
          <p:nvPr/>
        </p:nvSpPr>
        <p:spPr>
          <a:xfrm>
            <a:off x="7577852" y="5661303"/>
            <a:ext cx="211931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8165783" y="55762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Pulse Generation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8165783" y="6066711"/>
            <a:ext cx="56709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Each time the magnet passes the sensor, it triggers a pulse signal sent to the Arduino.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8037" y="878681"/>
            <a:ext cx="7720727" cy="1270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Arduino Counting Shaft Rotations and Updating LCD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6491526" y="2454473"/>
            <a:ext cx="22860" cy="4896326"/>
          </a:xfrm>
          <a:prstGeom prst="roundRect">
            <a:avLst>
              <a:gd name="adj" fmla="val 133429"/>
            </a:avLst>
          </a:prstGeom>
          <a:solidFill>
            <a:srgbClr val="3F3F44"/>
          </a:solidFill>
          <a:ln/>
        </p:spPr>
      </p:sp>
      <p:sp>
        <p:nvSpPr>
          <p:cNvPr id="5" name="Shape 2"/>
          <p:cNvSpPr/>
          <p:nvPr/>
        </p:nvSpPr>
        <p:spPr>
          <a:xfrm>
            <a:off x="6708815" y="2900482"/>
            <a:ext cx="711637" cy="22860"/>
          </a:xfrm>
          <a:prstGeom prst="roundRect">
            <a:avLst>
              <a:gd name="adj" fmla="val 133429"/>
            </a:avLst>
          </a:prstGeom>
          <a:solidFill>
            <a:srgbClr val="3F3F44"/>
          </a:solidFill>
          <a:ln/>
        </p:spPr>
      </p:sp>
      <p:sp>
        <p:nvSpPr>
          <p:cNvPr id="6" name="Shape 3"/>
          <p:cNvSpPr/>
          <p:nvPr/>
        </p:nvSpPr>
        <p:spPr>
          <a:xfrm>
            <a:off x="6274237" y="2683192"/>
            <a:ext cx="457438" cy="457438"/>
          </a:xfrm>
          <a:prstGeom prst="roundRect">
            <a:avLst>
              <a:gd name="adj" fmla="val 6668"/>
            </a:avLst>
          </a:prstGeom>
          <a:solidFill>
            <a:srgbClr val="26262B"/>
          </a:solidFill>
          <a:ln/>
        </p:spPr>
      </p:sp>
      <p:sp>
        <p:nvSpPr>
          <p:cNvPr id="7" name="Text 4"/>
          <p:cNvSpPr/>
          <p:nvPr/>
        </p:nvSpPr>
        <p:spPr>
          <a:xfrm>
            <a:off x="6438424" y="2759393"/>
            <a:ext cx="129064" cy="305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1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7621310" y="2657713"/>
            <a:ext cx="2541746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Pulse Counting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7621310" y="3097292"/>
            <a:ext cx="6297454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The Arduino counts the number of pulses generated by the hall sensor.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708815" y="4600337"/>
            <a:ext cx="711637" cy="22860"/>
          </a:xfrm>
          <a:prstGeom prst="roundRect">
            <a:avLst>
              <a:gd name="adj" fmla="val 133429"/>
            </a:avLst>
          </a:prstGeom>
          <a:solidFill>
            <a:srgbClr val="3F3F44"/>
          </a:solidFill>
          <a:ln/>
        </p:spPr>
      </p:sp>
      <p:sp>
        <p:nvSpPr>
          <p:cNvPr id="11" name="Shape 8"/>
          <p:cNvSpPr/>
          <p:nvPr/>
        </p:nvSpPr>
        <p:spPr>
          <a:xfrm>
            <a:off x="6274237" y="4383048"/>
            <a:ext cx="457438" cy="457438"/>
          </a:xfrm>
          <a:prstGeom prst="roundRect">
            <a:avLst>
              <a:gd name="adj" fmla="val 6668"/>
            </a:avLst>
          </a:prstGeom>
          <a:solidFill>
            <a:srgbClr val="26262B"/>
          </a:solidFill>
          <a:ln/>
        </p:spPr>
      </p:sp>
      <p:sp>
        <p:nvSpPr>
          <p:cNvPr id="12" name="Text 9"/>
          <p:cNvSpPr/>
          <p:nvPr/>
        </p:nvSpPr>
        <p:spPr>
          <a:xfrm>
            <a:off x="6407944" y="4459248"/>
            <a:ext cx="190024" cy="305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2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7621310" y="4357568"/>
            <a:ext cx="2541746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Speed Calculation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7621310" y="4797147"/>
            <a:ext cx="6297454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The Arduino calculates the motor's speed in RPM based on the pulse count and the time interval.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6708815" y="6300192"/>
            <a:ext cx="711637" cy="22860"/>
          </a:xfrm>
          <a:prstGeom prst="roundRect">
            <a:avLst>
              <a:gd name="adj" fmla="val 133429"/>
            </a:avLst>
          </a:prstGeom>
          <a:solidFill>
            <a:srgbClr val="3F3F44"/>
          </a:solidFill>
          <a:ln/>
        </p:spPr>
      </p:sp>
      <p:sp>
        <p:nvSpPr>
          <p:cNvPr id="16" name="Shape 13"/>
          <p:cNvSpPr/>
          <p:nvPr/>
        </p:nvSpPr>
        <p:spPr>
          <a:xfrm>
            <a:off x="6274237" y="6082903"/>
            <a:ext cx="457438" cy="457438"/>
          </a:xfrm>
          <a:prstGeom prst="roundRect">
            <a:avLst>
              <a:gd name="adj" fmla="val 6668"/>
            </a:avLst>
          </a:prstGeom>
          <a:solidFill>
            <a:srgbClr val="26262B"/>
          </a:solidFill>
          <a:ln/>
        </p:spPr>
      </p:sp>
      <p:sp>
        <p:nvSpPr>
          <p:cNvPr id="17" name="Text 14"/>
          <p:cNvSpPr/>
          <p:nvPr/>
        </p:nvSpPr>
        <p:spPr>
          <a:xfrm>
            <a:off x="6408420" y="6159103"/>
            <a:ext cx="189071" cy="305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3</a:t>
            </a:r>
            <a:endParaRPr lang="en-US" sz="2400" dirty="0"/>
          </a:p>
        </p:txBody>
      </p:sp>
      <p:sp>
        <p:nvSpPr>
          <p:cNvPr id="18" name="Text 15"/>
          <p:cNvSpPr/>
          <p:nvPr/>
        </p:nvSpPr>
        <p:spPr>
          <a:xfrm>
            <a:off x="7621310" y="6057424"/>
            <a:ext cx="2541746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LCD Display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7621310" y="6497002"/>
            <a:ext cx="6297454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The Arduino updates the 16x2 LCD with the calculated motor speed.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8923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Conclusion and Potential Applications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246953"/>
            <a:ext cx="7556421" cy="3493294"/>
          </a:xfrm>
          <a:prstGeom prst="roundRect">
            <a:avLst>
              <a:gd name="adj" fmla="val 974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01410" y="3254573"/>
            <a:ext cx="7541181" cy="173902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28224" y="3398282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Conclusion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4802624" y="3398282"/>
            <a:ext cx="331315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This Arduino-based project successfully controls the speed of a DC motor and monitors its rotation.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801410" y="4993600"/>
            <a:ext cx="7541181" cy="173902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1028224" y="5137309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Applications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4802624" y="5137309"/>
            <a:ext cx="331315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This project can be applied to various scenarios, such as controlling fans, pumps, and robotic actuators.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2024-10-20T10:52:09Z</dcterms:created>
  <dcterms:modified xsi:type="dcterms:W3CDTF">2024-10-20T10:52:09Z</dcterms:modified>
</cp:coreProperties>
</file>